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1833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9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31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11" Type="http://schemas.openxmlformats.org/officeDocument/2006/relationships/customXml" Target="../customXml/item4.xml"/><Relationship Id="rId5" Type="http://schemas.openxmlformats.org/officeDocument/2006/relationships/viewProps" Target="viewProps.xml"/><Relationship Id="rId10" Type="http://schemas.openxmlformats.org/officeDocument/2006/relationships/customXml" Target="../customXml/item3.xml"/><Relationship Id="rId4" Type="http://schemas.openxmlformats.org/officeDocument/2006/relationships/presProps" Target="presProps.xml"/><Relationship Id="rId9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053BC4-8766-4D66-874E-144CDC5BB596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3126BD-11E0-47AF-9EB2-F87276C6D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74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4050" y="1162050"/>
            <a:ext cx="5573713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172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E3F6CF-073A-4B4F-A2B7-08B9C7DBCB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172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4896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9941" y="2938387"/>
            <a:ext cx="7988613" cy="537931"/>
          </a:xfrm>
        </p:spPr>
        <p:txBody>
          <a:bodyPr wrap="none" anchor="t" anchorCtr="0">
            <a:noAutofit/>
          </a:bodyPr>
          <a:lstStyle>
            <a:lvl1pPr algn="l">
              <a:defRPr sz="274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41" y="3727850"/>
            <a:ext cx="7988613" cy="1656131"/>
          </a:xfrm>
        </p:spPr>
        <p:txBody>
          <a:bodyPr>
            <a:normAutofit/>
          </a:bodyPr>
          <a:lstStyle>
            <a:lvl1pPr marL="0" indent="0" algn="l">
              <a:buNone/>
              <a:defRPr sz="2353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1961"/>
            </a:lvl2pPr>
            <a:lvl3pPr marL="896533" indent="0" algn="ctr">
              <a:buNone/>
              <a:defRPr sz="1765"/>
            </a:lvl3pPr>
            <a:lvl4pPr marL="1344800" indent="0" algn="ctr">
              <a:buNone/>
              <a:defRPr sz="1569"/>
            </a:lvl4pPr>
            <a:lvl5pPr marL="1793067" indent="0" algn="ctr">
              <a:buNone/>
              <a:defRPr sz="1569"/>
            </a:lvl5pPr>
            <a:lvl6pPr marL="2241334" indent="0" algn="ctr">
              <a:buNone/>
              <a:defRPr sz="1569"/>
            </a:lvl6pPr>
            <a:lvl7pPr marL="2689600" indent="0" algn="ctr">
              <a:buNone/>
              <a:defRPr sz="1569"/>
            </a:lvl7pPr>
            <a:lvl8pPr marL="3137867" indent="0" algn="ctr">
              <a:buNone/>
              <a:defRPr sz="1569"/>
            </a:lvl8pPr>
            <a:lvl9pPr marL="3586133" indent="0" algn="ctr">
              <a:buNone/>
              <a:defRPr sz="1569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CB65BA17-9895-0B49-9409-AE0D8EB9B6F8}" type="datetime1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939" y="2209472"/>
            <a:ext cx="1942773" cy="5043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965F55-11BA-49A6-947C-F531530662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74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5DC8CB02-9CAF-2840-AFDE-3280EC64342A}" type="datetime1">
              <a:rPr lang="en-US" smtClean="0"/>
              <a:t>5/28/2024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6580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rIns="76200"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839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11430000" cy="4350456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22B85CB9-CA47-3043-97D8-9F6D79A5C410}" type="datetime1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8DF217-1EAD-4B4A-A2F2-041F388DE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68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5334000" cy="44196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A94639D-0CFA-2D4F-AED4-B21604B5EBC4}" type="datetime1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1219200"/>
            <a:ext cx="5334000" cy="322792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414025-9975-41E8-9FC5-0DF320B942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319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tIns="76200" rIns="76200" bIns="76200"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676400"/>
            <a:ext cx="9601200" cy="7620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1pPr>
            <a:lvl2pPr marL="448266" indent="0">
              <a:buNone/>
              <a:defRPr sz="1167">
                <a:latin typeface="+mn-lt"/>
              </a:defRPr>
            </a:lvl2pPr>
            <a:lvl3pPr marL="896533" indent="0">
              <a:buNone/>
              <a:defRPr sz="1167">
                <a:latin typeface="+mn-lt"/>
              </a:defRPr>
            </a:lvl3pPr>
            <a:lvl4pPr marL="1344800" indent="0">
              <a:buNone/>
              <a:defRPr sz="1167">
                <a:latin typeface="+mn-lt"/>
              </a:defRPr>
            </a:lvl4pPr>
            <a:lvl5pPr marL="1793067" indent="0">
              <a:buNone/>
              <a:defRPr sz="1167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3B17E830-0B92-724D-B63D-AB13A15B4F06}" type="datetime1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09800" y="1219200"/>
            <a:ext cx="9715499" cy="3810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63948A-318B-4390-8E4D-036A81F512A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209800" y="2819400"/>
            <a:ext cx="9639298" cy="636793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000">
                <a:latin typeface="Segoe UI" panose="020B0502040204020203" pitchFamily="34" charset="0"/>
              </a:defRPr>
            </a:lvl1pPr>
            <a:lvl2pPr marL="448266" indent="0">
              <a:buNone/>
              <a:defRPr sz="1167">
                <a:latin typeface="+mn-lt"/>
              </a:defRPr>
            </a:lvl2pPr>
            <a:lvl3pPr marL="896533" indent="0">
              <a:buNone/>
              <a:defRPr sz="1167">
                <a:latin typeface="+mn-lt"/>
              </a:defRPr>
            </a:lvl3pPr>
            <a:lvl4pPr marL="1344800" indent="0">
              <a:buNone/>
              <a:defRPr sz="1167">
                <a:latin typeface="+mn-lt"/>
              </a:defRPr>
            </a:lvl4pPr>
            <a:lvl5pPr marL="1793067" indent="0">
              <a:buNone/>
              <a:defRPr sz="1167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AD0E7F6-4B25-41E6-A3A0-23177BB063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09800" y="2514600"/>
            <a:ext cx="1752408" cy="2286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1167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AA2593-D531-4835-B3BF-CF108C3D1C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1219200"/>
            <a:ext cx="1524000" cy="1524000"/>
          </a:xfrm>
        </p:spPr>
        <p:txBody>
          <a:bodyPr tIns="91440" bIns="91440"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8B1E0DD-9C3B-4861-B9C7-658DE1B3A2CA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2220383" y="4267200"/>
            <a:ext cx="9601200" cy="6096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1pPr>
            <a:lvl2pPr marL="448266" indent="0">
              <a:buNone/>
              <a:defRPr sz="1167">
                <a:latin typeface="+mn-lt"/>
              </a:defRPr>
            </a:lvl2pPr>
            <a:lvl3pPr marL="896533" indent="0">
              <a:buNone/>
              <a:defRPr sz="1167">
                <a:latin typeface="+mn-lt"/>
              </a:defRPr>
            </a:lvl3pPr>
            <a:lvl4pPr marL="1344800" indent="0">
              <a:buNone/>
              <a:defRPr sz="1167">
                <a:latin typeface="+mn-lt"/>
              </a:defRPr>
            </a:lvl4pPr>
            <a:lvl5pPr marL="1793067" indent="0">
              <a:buNone/>
              <a:defRPr sz="1167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A6FE795-7232-4C2C-8253-3E63F346E6F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20383" y="3810000"/>
            <a:ext cx="9715499" cy="3810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A996FAC-27FD-4D72-8742-3B3D6FBFA472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2220384" y="5410200"/>
            <a:ext cx="9639298" cy="636793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000">
                <a:latin typeface="Segoe UI" panose="020B0502040204020203" pitchFamily="34" charset="0"/>
              </a:defRPr>
            </a:lvl1pPr>
            <a:lvl2pPr marL="448266" indent="0">
              <a:buNone/>
              <a:defRPr sz="1167">
                <a:latin typeface="+mn-lt"/>
              </a:defRPr>
            </a:lvl2pPr>
            <a:lvl3pPr marL="896533" indent="0">
              <a:buNone/>
              <a:defRPr sz="1167">
                <a:latin typeface="+mn-lt"/>
              </a:defRPr>
            </a:lvl3pPr>
            <a:lvl4pPr marL="1344800" indent="0">
              <a:buNone/>
              <a:defRPr sz="1167">
                <a:latin typeface="+mn-lt"/>
              </a:defRPr>
            </a:lvl4pPr>
            <a:lvl5pPr marL="1793067" indent="0">
              <a:buNone/>
              <a:defRPr sz="1167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9DA342-ABBC-4773-9620-733BFF8A70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220384" y="5105400"/>
            <a:ext cx="1752408" cy="2286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1167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14">
            <a:extLst>
              <a:ext uri="{FF2B5EF4-FFF2-40B4-BE49-F238E27FC236}">
                <a16:creationId xmlns:a16="http://schemas.microsoft.com/office/drawing/2014/main" id="{2AF7EB96-A3DC-4327-A2E2-7EB91E2FCB1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28600" y="3810000"/>
            <a:ext cx="1524000" cy="1524000"/>
          </a:xfrm>
        </p:spPr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F3262B-E782-4905-B1B0-ADB41E7F3494}"/>
              </a:ext>
            </a:extLst>
          </p:cNvPr>
          <p:cNvCxnSpPr/>
          <p:nvPr userDrawn="1"/>
        </p:nvCxnSpPr>
        <p:spPr>
          <a:xfrm flipV="1">
            <a:off x="2159689" y="3581401"/>
            <a:ext cx="7872622" cy="665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05D7476-B275-42B6-8D7C-A4A0C2F78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35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tIns="76200" rIns="76200" bIns="76200"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676400"/>
            <a:ext cx="9601200" cy="46482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1pPr>
            <a:lvl2pPr marL="448266" indent="0">
              <a:buNone/>
              <a:defRPr sz="1167">
                <a:latin typeface="+mn-lt"/>
              </a:defRPr>
            </a:lvl2pPr>
            <a:lvl3pPr marL="896533" indent="0">
              <a:buNone/>
              <a:defRPr sz="1167">
                <a:latin typeface="+mn-lt"/>
              </a:defRPr>
            </a:lvl3pPr>
            <a:lvl4pPr marL="1344800" indent="0">
              <a:buNone/>
              <a:defRPr sz="1167">
                <a:latin typeface="+mn-lt"/>
              </a:defRPr>
            </a:lvl4pPr>
            <a:lvl5pPr marL="1793067" indent="0">
              <a:buNone/>
              <a:defRPr sz="1167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329CB498-A152-0E46-AC05-74B506BF4C99}" type="datetime1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09800" y="1219200"/>
            <a:ext cx="9715499" cy="3810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AA2593-D531-4835-B3BF-CF108C3D1C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1219200"/>
            <a:ext cx="1524000" cy="1524000"/>
          </a:xfrm>
        </p:spPr>
        <p:txBody>
          <a:bodyPr tIns="91440" bIns="91440"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05D7476-B275-42B6-8D7C-A4A0C2F78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8543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ECB8B563-3EFC-804F-B647-D5A4BD71924D}" type="datetime1">
              <a:rPr lang="en-US" smtClean="0"/>
              <a:t>5/28/2024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0997080" cy="533400"/>
          </a:xfrm>
        </p:spPr>
        <p:txBody>
          <a:bodyPr tIns="91440" bIns="9144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095999" y="1219200"/>
            <a:ext cx="0" cy="49530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914400" y="3578424"/>
            <a:ext cx="10668000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80999" y="12192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C2313EE-4E04-435C-9E05-266AC0400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3AE54BA5-9B86-4728-A69D-A321E93984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0" y="12192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0F2E92-1F2E-4441-B0DE-CFEB5FE92A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1583" y="38100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72231F7B-8ACB-4A68-883B-D5361B594F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87583" y="38100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7532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C933DAD-64FD-4C29-9D9B-272B0C756FD1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lIns="91440" tIns="91440" r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219199"/>
            <a:ext cx="5334000" cy="49530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77000" y="1219199"/>
            <a:ext cx="5334000" cy="49530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8A791F29-2AFC-914F-9E28-28E4A4FB3427}" type="datetime1">
              <a:rPr lang="en-US" smtClean="0"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F32470-D5C9-4EB9-BF19-627B706D99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7617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01256AD-643F-4750-86FB-FD02C1741CFB}"/>
              </a:ext>
            </a:extLst>
          </p:cNvPr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004E59"/>
          </a:solidFill>
          <a:ln>
            <a:solidFill>
              <a:srgbClr val="004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681035"/>
            <a:ext cx="5334000" cy="823397"/>
          </a:xfrm>
        </p:spPr>
        <p:txBody>
          <a:bodyPr anchor="b"/>
          <a:lstStyle>
            <a:lvl1pPr marL="0" indent="0">
              <a:buNone/>
              <a:defRPr sz="2353" b="1">
                <a:latin typeface="+mj-lt"/>
              </a:defRPr>
            </a:lvl1pPr>
            <a:lvl2pPr marL="448267" indent="0">
              <a:buNone/>
              <a:defRPr sz="1961" b="1"/>
            </a:lvl2pPr>
            <a:lvl3pPr marL="896533" indent="0">
              <a:buNone/>
              <a:defRPr sz="1765" b="1"/>
            </a:lvl3pPr>
            <a:lvl4pPr marL="1344800" indent="0">
              <a:buNone/>
              <a:defRPr sz="1569" b="1"/>
            </a:lvl4pPr>
            <a:lvl5pPr marL="1793067" indent="0">
              <a:buNone/>
              <a:defRPr sz="1569" b="1"/>
            </a:lvl5pPr>
            <a:lvl6pPr marL="2241334" indent="0">
              <a:buNone/>
              <a:defRPr sz="1569" b="1"/>
            </a:lvl6pPr>
            <a:lvl7pPr marL="2689600" indent="0">
              <a:buNone/>
              <a:defRPr sz="1569" b="1"/>
            </a:lvl7pPr>
            <a:lvl8pPr marL="3137867" indent="0">
              <a:buNone/>
              <a:defRPr sz="1569" b="1"/>
            </a:lvl8pPr>
            <a:lvl9pPr marL="3586133" indent="0">
              <a:buNone/>
              <a:defRPr sz="156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999" y="2504431"/>
            <a:ext cx="5334000" cy="368582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Segoe UI" panose="020B0502040204020203" pitchFamily="34" charset="0"/>
              </a:defRPr>
            </a:lvl1pPr>
            <a:lvl2pPr marL="448266" indent="0">
              <a:buNone/>
              <a:defRPr>
                <a:latin typeface="Segoe UI" panose="020B0502040204020203" pitchFamily="34" charset="0"/>
              </a:defRPr>
            </a:lvl2pPr>
            <a:lvl3pPr marL="896533" indent="0">
              <a:buNone/>
              <a:defRPr>
                <a:latin typeface="Segoe UI" panose="020B0502040204020203" pitchFamily="34" charset="0"/>
              </a:defRPr>
            </a:lvl3pPr>
            <a:lvl4pPr marL="1344800" indent="0">
              <a:buNone/>
              <a:defRPr>
                <a:latin typeface="Segoe UI" panose="020B0502040204020203" pitchFamily="34" charset="0"/>
              </a:defRPr>
            </a:lvl4pPr>
            <a:lvl5pPr marL="1793067" indent="0">
              <a:buNone/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77000" y="1681035"/>
            <a:ext cx="5334000" cy="823397"/>
          </a:xfrm>
        </p:spPr>
        <p:txBody>
          <a:bodyPr anchor="b"/>
          <a:lstStyle>
            <a:lvl1pPr marL="0" indent="0">
              <a:buNone/>
              <a:defRPr sz="2353" b="1">
                <a:latin typeface="+mj-lt"/>
              </a:defRPr>
            </a:lvl1pPr>
            <a:lvl2pPr marL="448267" indent="0">
              <a:buNone/>
              <a:defRPr sz="1961" b="1"/>
            </a:lvl2pPr>
            <a:lvl3pPr marL="896533" indent="0">
              <a:buNone/>
              <a:defRPr sz="1765" b="1"/>
            </a:lvl3pPr>
            <a:lvl4pPr marL="1344800" indent="0">
              <a:buNone/>
              <a:defRPr sz="1569" b="1"/>
            </a:lvl4pPr>
            <a:lvl5pPr marL="1793067" indent="0">
              <a:buNone/>
              <a:defRPr sz="1569" b="1"/>
            </a:lvl5pPr>
            <a:lvl6pPr marL="2241334" indent="0">
              <a:buNone/>
              <a:defRPr sz="1569" b="1"/>
            </a:lvl6pPr>
            <a:lvl7pPr marL="2689600" indent="0">
              <a:buNone/>
              <a:defRPr sz="1569" b="1"/>
            </a:lvl7pPr>
            <a:lvl8pPr marL="3137867" indent="0">
              <a:buNone/>
              <a:defRPr sz="1569" b="1"/>
            </a:lvl8pPr>
            <a:lvl9pPr marL="3586133" indent="0">
              <a:buNone/>
              <a:defRPr sz="156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77000" y="2504431"/>
            <a:ext cx="5334000" cy="368582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Segoe UI" panose="020B0502040204020203" pitchFamily="34" charset="0"/>
              </a:defRPr>
            </a:lvl1pPr>
            <a:lvl2pPr marL="448266" indent="0">
              <a:buNone/>
              <a:defRPr>
                <a:latin typeface="Segoe UI" panose="020B0502040204020203" pitchFamily="34" charset="0"/>
              </a:defRPr>
            </a:lvl2pPr>
            <a:lvl3pPr marL="896533" indent="0">
              <a:buNone/>
              <a:defRPr>
                <a:latin typeface="Segoe UI" panose="020B0502040204020203" pitchFamily="34" charset="0"/>
              </a:defRPr>
            </a:lvl3pPr>
            <a:lvl4pPr marL="1344800" indent="0">
              <a:buNone/>
              <a:defRPr>
                <a:latin typeface="Segoe UI" panose="020B0502040204020203" pitchFamily="34" charset="0"/>
              </a:defRPr>
            </a:lvl4pPr>
            <a:lvl5pPr marL="1793067" indent="0">
              <a:buNone/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C8D3AA0E-C5E4-624A-ADD2-D47F8E3B6530}" type="datetime1">
              <a:rPr lang="en-US" smtClean="0"/>
              <a:t>5/28/2024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C4B624-09C9-4734-9996-D8363B05C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443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8EE4D178-0184-3445-AE21-265E89A2F044}" type="datetime1">
              <a:rPr lang="en-US" smtClean="0"/>
              <a:t>5/28/2024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699787-C03F-45A9-825C-0DE0DCF4B9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6893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4273" y="2689656"/>
            <a:ext cx="3259815" cy="537931"/>
          </a:xfrm>
        </p:spPr>
        <p:txBody>
          <a:bodyPr wrap="none" anchor="t" anchorCtr="0">
            <a:noAutofit/>
          </a:bodyPr>
          <a:lstStyle>
            <a:lvl1pPr algn="r">
              <a:defRPr sz="3530">
                <a:solidFill>
                  <a:srgbClr val="E45A1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4273" y="3317243"/>
            <a:ext cx="3259815" cy="1656131"/>
          </a:xfrm>
        </p:spPr>
        <p:txBody>
          <a:bodyPr>
            <a:normAutofit/>
          </a:bodyPr>
          <a:lstStyle>
            <a:lvl1pPr marL="0" indent="0" algn="r">
              <a:buNone/>
              <a:defRPr sz="1765">
                <a:solidFill>
                  <a:srgbClr val="E45A1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1961"/>
            </a:lvl2pPr>
            <a:lvl3pPr marL="896533" indent="0" algn="ctr">
              <a:buNone/>
              <a:defRPr sz="1765"/>
            </a:lvl3pPr>
            <a:lvl4pPr marL="1344800" indent="0" algn="ctr">
              <a:buNone/>
              <a:defRPr sz="1569"/>
            </a:lvl4pPr>
            <a:lvl5pPr marL="1793067" indent="0" algn="ctr">
              <a:buNone/>
              <a:defRPr sz="1569"/>
            </a:lvl5pPr>
            <a:lvl6pPr marL="2241334" indent="0" algn="ctr">
              <a:buNone/>
              <a:defRPr sz="1569"/>
            </a:lvl6pPr>
            <a:lvl7pPr marL="2689600" indent="0" algn="ctr">
              <a:buNone/>
              <a:defRPr sz="1569"/>
            </a:lvl7pPr>
            <a:lvl8pPr marL="3137867" indent="0" algn="ctr">
              <a:buNone/>
              <a:defRPr sz="1569"/>
            </a:lvl8pPr>
            <a:lvl9pPr marL="3586133" indent="0" algn="ctr">
              <a:buNone/>
              <a:defRPr sz="1569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A659B49B-8CB2-1840-BFA5-C88B3A2AEE97}" type="datetime1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96002" y="1"/>
            <a:ext cx="6095999" cy="6857999"/>
          </a:xfrm>
          <a:prstGeom prst="rect">
            <a:avLst/>
          </a:prstGeom>
          <a:solidFill>
            <a:srgbClr val="004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92">
              <a:latin typeface="Segoe UI" panose="020B0502040204020203" pitchFamily="34" charset="0"/>
            </a:endParaRPr>
          </a:p>
        </p:txBody>
      </p:sp>
      <p:pic>
        <p:nvPicPr>
          <p:cNvPr id="8" name="Picture 7" descr="affirmastudios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6624" y="2689656"/>
            <a:ext cx="2204778" cy="56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8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B62FE56-11BB-4F56-957C-E2741DC5B8BB}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680771-E145-494A-AF5F-BDE0DE1556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2938387"/>
            <a:ext cx="11430000" cy="537931"/>
          </a:xfrm>
        </p:spPr>
        <p:txBody>
          <a:bodyPr wrap="none" anchor="t" anchorCtr="0">
            <a:noAutofit/>
          </a:bodyPr>
          <a:lstStyle>
            <a:lvl1pPr algn="l">
              <a:defRPr sz="274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41" y="3727850"/>
            <a:ext cx="7988613" cy="1656131"/>
          </a:xfrm>
        </p:spPr>
        <p:txBody>
          <a:bodyPr>
            <a:normAutofit/>
          </a:bodyPr>
          <a:lstStyle>
            <a:lvl1pPr marL="0" indent="0" algn="l">
              <a:buNone/>
              <a:defRPr sz="2353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1961"/>
            </a:lvl2pPr>
            <a:lvl3pPr marL="896533" indent="0" algn="ctr">
              <a:buNone/>
              <a:defRPr sz="1765"/>
            </a:lvl3pPr>
            <a:lvl4pPr marL="1344800" indent="0" algn="ctr">
              <a:buNone/>
              <a:defRPr sz="1569"/>
            </a:lvl4pPr>
            <a:lvl5pPr marL="1793067" indent="0" algn="ctr">
              <a:buNone/>
              <a:defRPr sz="1569"/>
            </a:lvl5pPr>
            <a:lvl6pPr marL="2241334" indent="0" algn="ctr">
              <a:buNone/>
              <a:defRPr sz="1569"/>
            </a:lvl6pPr>
            <a:lvl7pPr marL="2689600" indent="0" algn="ctr">
              <a:buNone/>
              <a:defRPr sz="1569"/>
            </a:lvl7pPr>
            <a:lvl8pPr marL="3137867" indent="0" algn="ctr">
              <a:buNone/>
              <a:defRPr sz="1569"/>
            </a:lvl8pPr>
            <a:lvl9pPr marL="3586133" indent="0" algn="ctr">
              <a:buNone/>
              <a:defRPr sz="1569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A0662A92-3158-C845-8425-A9496F7E68CA}" type="datetime1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1B8082-4CA1-4814-AD91-104B286330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93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E5F1D005-E872-694B-BE96-7AA740867576}" type="datetime1">
              <a:rPr lang="en-US" smtClean="0"/>
              <a:t>5/28/2024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D8278-5719-41B5-BA0B-62F901BD5A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32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E45A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09BC5A8B-2F32-C544-B377-8DF2ACD3D51C}" type="datetime1">
              <a:rPr lang="en-US" smtClean="0"/>
              <a:t>5/28/2024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DC3FBF-8EF6-411E-AA4F-268641FD25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377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2882AC5F-E35D-3845-871D-370C1E5BD610}" type="datetime1">
              <a:rPr lang="en-US" smtClean="0"/>
              <a:t>5/28/2024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2C415-13F0-4D24-97F3-4AB707C098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115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470" y="457615"/>
            <a:ext cx="3932568" cy="1600096"/>
          </a:xfrm>
        </p:spPr>
        <p:txBody>
          <a:bodyPr anchor="b"/>
          <a:lstStyle>
            <a:lvl1pPr>
              <a:defRPr sz="313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937" y="986833"/>
            <a:ext cx="6171746" cy="4873445"/>
          </a:xfrm>
        </p:spPr>
        <p:txBody>
          <a:bodyPr/>
          <a:lstStyle>
            <a:lvl1pPr marL="0" indent="0">
              <a:buNone/>
              <a:defRPr sz="3137">
                <a:latin typeface="Segoe UI" panose="020B0502040204020203" pitchFamily="34" charset="0"/>
              </a:defRPr>
            </a:lvl1pPr>
            <a:lvl2pPr marL="448267" indent="0">
              <a:buNone/>
              <a:defRPr sz="2745"/>
            </a:lvl2pPr>
            <a:lvl3pPr marL="896533" indent="0">
              <a:buNone/>
              <a:defRPr sz="2353"/>
            </a:lvl3pPr>
            <a:lvl4pPr marL="1344800" indent="0">
              <a:buNone/>
              <a:defRPr sz="1961"/>
            </a:lvl4pPr>
            <a:lvl5pPr marL="1793067" indent="0">
              <a:buNone/>
              <a:defRPr sz="1961"/>
            </a:lvl5pPr>
            <a:lvl6pPr marL="2241334" indent="0">
              <a:buNone/>
              <a:defRPr sz="1961"/>
            </a:lvl6pPr>
            <a:lvl7pPr marL="2689600" indent="0">
              <a:buNone/>
              <a:defRPr sz="1961"/>
            </a:lvl7pPr>
            <a:lvl8pPr marL="3137867" indent="0">
              <a:buNone/>
              <a:defRPr sz="1961"/>
            </a:lvl8pPr>
            <a:lvl9pPr marL="3586133" indent="0">
              <a:buNone/>
              <a:defRPr sz="1961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470" y="2057712"/>
            <a:ext cx="3932568" cy="3811903"/>
          </a:xfrm>
        </p:spPr>
        <p:txBody>
          <a:bodyPr/>
          <a:lstStyle>
            <a:lvl1pPr marL="0" indent="0">
              <a:buNone/>
              <a:defRPr sz="1569">
                <a:latin typeface="Segoe UI" panose="020B0502040204020203" pitchFamily="34" charset="0"/>
              </a:defRPr>
            </a:lvl1pPr>
            <a:lvl2pPr marL="448267" indent="0">
              <a:buNone/>
              <a:defRPr sz="1372"/>
            </a:lvl2pPr>
            <a:lvl3pPr marL="896533" indent="0">
              <a:buNone/>
              <a:defRPr sz="1177"/>
            </a:lvl3pPr>
            <a:lvl4pPr marL="1344800" indent="0">
              <a:buNone/>
              <a:defRPr sz="981"/>
            </a:lvl4pPr>
            <a:lvl5pPr marL="1793067" indent="0">
              <a:buNone/>
              <a:defRPr sz="981"/>
            </a:lvl5pPr>
            <a:lvl6pPr marL="2241334" indent="0">
              <a:buNone/>
              <a:defRPr sz="981"/>
            </a:lvl6pPr>
            <a:lvl7pPr marL="2689600" indent="0">
              <a:buNone/>
              <a:defRPr sz="981"/>
            </a:lvl7pPr>
            <a:lvl8pPr marL="3137867" indent="0">
              <a:buNone/>
              <a:defRPr sz="981"/>
            </a:lvl8pPr>
            <a:lvl9pPr marL="3586133" indent="0">
              <a:buNone/>
              <a:defRPr sz="98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B3768119-B665-3142-A757-F3AC1ED33665}" type="datetime1">
              <a:rPr lang="en-US" smtClean="0"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49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1432830"/>
            <a:ext cx="11430000" cy="4350456"/>
          </a:xfrm>
        </p:spPr>
        <p:txBody>
          <a:bodyPr vert="horz" lIns="91440" tIns="91440" rIns="91440" bIns="91440" rtlCol="0">
            <a:noAutofit/>
          </a:bodyPr>
          <a:lstStyle>
            <a:lvl1pPr>
              <a:defRPr lang="en-US" dirty="0" smtClean="0">
                <a:latin typeface="Segoe UI" panose="020B0502040204020203" pitchFamily="34" charset="0"/>
              </a:defRPr>
            </a:lvl1pPr>
            <a:lvl2pPr>
              <a:defRPr lang="en-US" dirty="0" smtClean="0">
                <a:latin typeface="Segoe UI" panose="020B0502040204020203" pitchFamily="34" charset="0"/>
              </a:defRPr>
            </a:lvl2pPr>
            <a:lvl3pPr>
              <a:defRPr lang="en-US" dirty="0" smtClean="0">
                <a:latin typeface="Segoe UI" panose="020B0502040204020203" pitchFamily="34" charset="0"/>
              </a:defRPr>
            </a:lvl3pPr>
            <a:lvl4pPr>
              <a:defRPr lang="en-US" dirty="0" smtClean="0">
                <a:latin typeface="Segoe UI" panose="020B0502040204020203" pitchFamily="34" charset="0"/>
              </a:defRPr>
            </a:lvl4pPr>
            <a:lvl5pPr>
              <a:defRPr lang="en-US" dirty="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81000" y="1021080"/>
            <a:ext cx="11487856" cy="228535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1650" spc="-14" baseline="0">
                <a:solidFill>
                  <a:schemeClr val="accent2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816" y="6270900"/>
            <a:ext cx="10739714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87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43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ase Study Single Slide - Data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5" y="388389"/>
            <a:ext cx="50659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8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9"/>
            <a:ext cx="767123" cy="26423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3430-93CA-9540-9380-D85F161C95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50" y="1450136"/>
            <a:ext cx="5066030" cy="47951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593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64773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1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499D1E-B5BB-3141-A0F0-C62AD4413D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9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1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: 8 gri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EA12840-236E-2A46-905C-291BEDC73E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8593" y="1816851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 algn="ctr">
              <a:buNone/>
              <a:defRPr sz="18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800"/>
            </a:lvl4pPr>
            <a:lvl5pPr marL="1828727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DCDDE330-0916-C845-97A2-AB2191EA29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8593" y="2210388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 algn="ctr">
              <a:buNone/>
              <a:defRPr sz="18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800"/>
            </a:lvl4pPr>
            <a:lvl5pPr marL="1828727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7BDD9E4A-FBB0-F34A-A4AD-43002C80DB0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09324" y="1811219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 algn="ctr">
              <a:buNone/>
              <a:defRPr sz="18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800"/>
            </a:lvl4pPr>
            <a:lvl5pPr marL="1828727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BF5A558D-9D15-9C47-BE61-669C7571DD0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09324" y="2204756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 algn="ctr">
              <a:buNone/>
              <a:defRPr sz="18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800"/>
            </a:lvl4pPr>
            <a:lvl5pPr marL="1828727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A1FBBADE-FE8C-3A42-80AE-C2F0408019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8587" y="4348078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 algn="ctr">
              <a:buNone/>
              <a:defRPr sz="18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800"/>
            </a:lvl4pPr>
            <a:lvl5pPr marL="1828727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EFB5DFFC-B95F-D74D-8343-03DDBC6C60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8587" y="4741615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 algn="ctr">
              <a:buNone/>
              <a:defRPr sz="18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800"/>
            </a:lvl4pPr>
            <a:lvl5pPr marL="1828727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56F74489-41DA-984A-961A-3BFC7DD9758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09318" y="4342446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 algn="ctr">
              <a:buNone/>
              <a:defRPr sz="18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800"/>
            </a:lvl4pPr>
            <a:lvl5pPr marL="1828727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3D872FA8-7452-4B42-9E82-0BF661418A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9318" y="4735983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 algn="ctr">
              <a:buNone/>
              <a:defRPr sz="18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800"/>
            </a:lvl4pPr>
            <a:lvl5pPr marL="1828727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044088E7-1012-4C48-88F6-ADBFAB2ADF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5678" y="1811219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 algn="ctr">
              <a:buNone/>
              <a:defRPr sz="18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800"/>
            </a:lvl4pPr>
            <a:lvl5pPr marL="1828727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295F5CA5-D58F-5C40-8ADA-6539BEA88D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75678" y="2204756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 algn="ctr">
              <a:buNone/>
              <a:defRPr sz="18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800"/>
            </a:lvl4pPr>
            <a:lvl5pPr marL="1828727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B72F790F-F360-0F40-89D1-D65FBF62278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6409" y="180558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 algn="ctr">
              <a:buNone/>
              <a:defRPr sz="18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800"/>
            </a:lvl4pPr>
            <a:lvl5pPr marL="1828727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7C2FD664-5810-E246-9253-EDF031BDA1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6409" y="2199124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 algn="ctr">
              <a:buNone/>
              <a:defRPr sz="18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800"/>
            </a:lvl4pPr>
            <a:lvl5pPr marL="1828727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8CB335D9-CB53-FD47-8622-151263D4DF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75672" y="4342446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 algn="ctr">
              <a:buNone/>
              <a:defRPr sz="18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800"/>
            </a:lvl4pPr>
            <a:lvl5pPr marL="1828727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C9AD0CE0-6870-F343-8A66-506DC93E1B2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75672" y="4735983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 algn="ctr">
              <a:buNone/>
              <a:defRPr sz="18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800"/>
            </a:lvl4pPr>
            <a:lvl5pPr marL="1828727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596F69C4-2AEA-FD41-BC4D-E1893F04423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26403" y="4336814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 algn="ctr">
              <a:buNone/>
              <a:defRPr sz="18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800"/>
            </a:lvl4pPr>
            <a:lvl5pPr marL="1828727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8449D13F-0852-6D44-A899-74D116F6C4B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26403" y="4730351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 algn="ctr">
              <a:buNone/>
              <a:defRPr sz="18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800"/>
            </a:lvl4pPr>
            <a:lvl5pPr marL="1828727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1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854810B-47D0-5246-90EB-05FA984D86FF}"/>
              </a:ext>
            </a:extLst>
          </p:cNvPr>
          <p:cNvGrpSpPr/>
          <p:nvPr userDrawn="1"/>
        </p:nvGrpSpPr>
        <p:grpSpPr>
          <a:xfrm>
            <a:off x="596874" y="1433091"/>
            <a:ext cx="11009005" cy="4798008"/>
            <a:chOff x="596874" y="1429514"/>
            <a:chExt cx="11009005" cy="4798008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803C822-73C3-0C46-ACB9-6D6A066219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49642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1BB804C-92D6-2A4C-8F6F-57F4DDCE454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04416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20E6D13-E1B8-464B-A3CB-B4A769155C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2678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A4C113-6F2A-E047-A4AF-E5DA5BF8548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96874" y="3824979"/>
              <a:ext cx="11009005" cy="0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EEEE3EBE-0A2A-3C4B-BE4E-8F881671DBC0}"/>
              </a:ext>
            </a:extLst>
          </p:cNvPr>
          <p:cNvSpPr/>
          <p:nvPr userDrawn="1"/>
        </p:nvSpPr>
        <p:spPr>
          <a:xfrm>
            <a:off x="-5311" y="6730048"/>
            <a:ext cx="12200696" cy="127952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08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DCC37A0-8967-3647-BA4A-2371275A98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9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96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C98557-C9EF-46C0-ACD8-4FD2354926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E75BB-1AD1-46D5-8E07-38E7D1FB92C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353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1961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B7DDBBAA-4130-424E-A216-A11607B08BB1}" type="datetime1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331035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295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C7F00A-F86F-4137-BF70-C36BF6079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88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B7FDDA0-9A72-4EF9-A2D2-0E17F0F1CF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89F687-D33C-4157-BC5C-7A3EB7EF9B3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66700"/>
            <a:ext cx="10515211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143000"/>
            <a:ext cx="10515211" cy="435045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8B8000DC-751D-1640-9E22-CC8438C270B8}" type="datetime1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37B85-B95A-4743-A758-7FD5A4CDD6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501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s://s-media-cache-ak0.pinimg.com/originals/56/3f/a2/563fa26398dc80e6c5b03695b4b05951.jpg">
            <a:extLst>
              <a:ext uri="{FF2B5EF4-FFF2-40B4-BE49-F238E27FC236}">
                <a16:creationId xmlns:a16="http://schemas.microsoft.com/office/drawing/2014/main" id="{2E825CFE-0636-45FA-8A13-E6196B14C8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43000"/>
            <a:ext cx="12192000" cy="940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E75BB-1AD1-46D5-8E07-38E7D1FB92C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353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1961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E15DAAA-734D-6046-9B7B-1E7BFE426AAB}" type="datetime1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331035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295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AEF935-9427-4AC1-8E61-AE96D9F348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97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rgbClr val="009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98E95B-5C91-4D5C-A2D1-6735F6079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949" b="74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69CD0C-8BF2-4E3E-8C85-09B075B0434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724400"/>
            <a:ext cx="10515210" cy="1524000"/>
          </a:xfrm>
        </p:spPr>
        <p:txBody>
          <a:bodyPr/>
          <a:lstStyle>
            <a:lvl1pPr marL="0" indent="0">
              <a:buNone/>
              <a:defRPr sz="2353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1961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C64AFDA0-2A41-604E-8117-ED1D44E737CD}" type="datetime1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657600"/>
            <a:ext cx="10668000" cy="914400"/>
          </a:xfrm>
        </p:spPr>
        <p:txBody>
          <a:bodyPr tIns="91440" bIns="91440" anchor="t" anchorCtr="0">
            <a:noAutofit/>
          </a:bodyPr>
          <a:lstStyle>
            <a:lvl1pPr algn="l">
              <a:defRPr sz="5295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36EFAE-173A-431F-8B79-18B410985F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670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73"/>
          <a:stretch/>
        </p:blipFill>
        <p:spPr>
          <a:xfrm>
            <a:off x="-2390669" y="-1"/>
            <a:ext cx="14582669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353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1961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32AE507-B51A-0A4A-91E4-EDD95F17CEA8}" type="datetime1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331035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295">
                <a:solidFill>
                  <a:srgbClr val="004E59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14EBA0-C440-4D49-AAB8-E1ECDF6B67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26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" y="3"/>
            <a:ext cx="12192000" cy="68580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353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1961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E3EA7600-672A-5749-AAB4-305978018A97}" type="datetime1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980723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295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EC61EA-4242-4C46-82F7-F70F2018C8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05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06E050C-5A2B-C34A-BDC9-C9CE1E09CC9B}" type="datetime1">
              <a:rPr lang="en-US" smtClean="0"/>
              <a:t>5/28/2024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rIns="76200"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55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143000"/>
            <a:ext cx="114300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806"/>
            <a:ext cx="2743459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77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8E4FC9A8-8E21-424F-85FA-A24278DCAA7E}" type="datetime1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408" y="6356806"/>
            <a:ext cx="411518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77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77600" y="6356805"/>
            <a:ext cx="5334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77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792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</p:sldLayoutIdLst>
  <p:hf sldNum="0" hdr="0" ftr="0" dt="0"/>
  <p:txStyles>
    <p:titleStyle>
      <a:lvl1pPr algn="l" defTabSz="896533" rtl="0" eaLnBrk="1" latinLnBrk="0" hangingPunct="1">
        <a:lnSpc>
          <a:spcPct val="90000"/>
        </a:lnSpc>
        <a:spcBef>
          <a:spcPct val="0"/>
        </a:spcBef>
        <a:buNone/>
        <a:defRPr sz="33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134" indent="-224134" algn="l" defTabSz="896533" rtl="0" eaLnBrk="1" latinLnBrk="0" hangingPunct="1">
        <a:lnSpc>
          <a:spcPct val="90000"/>
        </a:lnSpc>
        <a:spcBef>
          <a:spcPts val="981"/>
        </a:spcBef>
        <a:buFont typeface="Arial" panose="020B0604020202020204" pitchFamily="34" charset="0"/>
        <a:buChar char="•"/>
        <a:defRPr sz="1961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672400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1120667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569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1568933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372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2017200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372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2465466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913733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362000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810267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53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267" algn="l" defTabSz="89653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533" algn="l" defTabSz="89653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800" algn="l" defTabSz="89653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3067" algn="l" defTabSz="89653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1334" algn="l" defTabSz="89653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600" algn="l" defTabSz="89653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867" algn="l" defTabSz="89653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6133" algn="l" defTabSz="89653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92">
          <p15:clr>
            <a:srgbClr val="F26B43"/>
          </p15:clr>
        </p15:guide>
        <p15:guide id="2" pos="46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88F94-B25D-4165-A05B-C919FE124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WECI – Dynamics 365 Implementation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7E7440-243D-4314-97FF-1FC3D4DEC54E}"/>
              </a:ext>
            </a:extLst>
          </p:cNvPr>
          <p:cNvSpPr txBox="1"/>
          <p:nvPr/>
        </p:nvSpPr>
        <p:spPr>
          <a:xfrm>
            <a:off x="459930" y="1342693"/>
            <a:ext cx="6319630" cy="2629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76845"/>
            <a:r>
              <a:rPr lang="en-US" sz="2667" b="1">
                <a:solidFill>
                  <a:srgbClr val="0096A9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Business Need</a:t>
            </a:r>
            <a:endParaRPr lang="en-US" sz="2667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defTabSz="976845">
              <a:lnSpc>
                <a:spcPct val="120000"/>
              </a:lnSpc>
            </a:pPr>
            <a:r>
              <a:rPr lang="en-US" sz="1667">
                <a:solidFill>
                  <a:prstClr val="black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Segoe UI" panose="020B0502040204020203" pitchFamily="34" charset="0"/>
              </a:rPr>
              <a:t>WECI is a leader in the fluid process industry, specializing in sales, engineering, and service for complex industrial equipment. WECI came to Affirma for support in designing and implementing a comprehensive CRM solution to manage their Sales, Engineering, Service and Account management lifecycle. Their goal was to build a central source of truth for the organization to manage complex account relationships, sales cycles, and service delivery.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C9D2C9-1394-4E6F-906A-05A8C185F0A2}"/>
              </a:ext>
            </a:extLst>
          </p:cNvPr>
          <p:cNvSpPr txBox="1"/>
          <p:nvPr/>
        </p:nvSpPr>
        <p:spPr>
          <a:xfrm>
            <a:off x="459930" y="4123705"/>
            <a:ext cx="6387667" cy="2232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76845"/>
            <a:r>
              <a:rPr lang="en-US" sz="2667" b="1">
                <a:solidFill>
                  <a:srgbClr val="0096A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Scope of Partnership</a:t>
            </a:r>
            <a:endParaRPr lang="en-US" sz="2667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38115" indent="-238115" defTabSz="976845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67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Defining and redesigning core business processes </a:t>
            </a:r>
          </a:p>
          <a:p>
            <a:pPr marL="238115" indent="-238115" defTabSz="976845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67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Designing technical approach, architecture &amp; data model</a:t>
            </a:r>
          </a:p>
          <a:p>
            <a:pPr marL="238115" indent="-238115" defTabSz="976845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67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CRM implementation, development, integration, deployment, training &amp;  end user change management. </a:t>
            </a:r>
          </a:p>
          <a:p>
            <a:pPr marL="238115" indent="-238115" defTabSz="976845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667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Ongoing managed service support with Business Analyst, Technical Lead, and Development teams.</a:t>
            </a:r>
          </a:p>
        </p:txBody>
      </p:sp>
      <p:pic>
        <p:nvPicPr>
          <p:cNvPr id="10" name="Picture 9" descr="Image result for åä¸º logo png">
            <a:extLst>
              <a:ext uri="{FF2B5EF4-FFF2-40B4-BE49-F238E27FC236}">
                <a16:creationId xmlns:a16="http://schemas.microsoft.com/office/drawing/2014/main" id="{4CC2B430-7BFF-4CDD-A66C-5A4F2A470A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639"/>
          <a:stretch/>
        </p:blipFill>
        <p:spPr bwMode="auto">
          <a:xfrm>
            <a:off x="7997367" y="1109265"/>
            <a:ext cx="2939574" cy="12785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C9FFD60-D91C-A042-A2C3-E2D5A3FFDEBF}"/>
              </a:ext>
            </a:extLst>
          </p:cNvPr>
          <p:cNvGrpSpPr>
            <a:grpSpLocks noChangeAspect="1"/>
          </p:cNvGrpSpPr>
          <p:nvPr/>
        </p:nvGrpSpPr>
        <p:grpSpPr>
          <a:xfrm>
            <a:off x="7068207" y="2379275"/>
            <a:ext cx="5005837" cy="4052488"/>
            <a:chOff x="8026605" y="3130551"/>
            <a:chExt cx="5998967" cy="4856480"/>
          </a:xfrm>
        </p:grpSpPr>
        <p:pic>
          <p:nvPicPr>
            <p:cNvPr id="7" name="Picture 6" descr="quintiles_imac.png">
              <a:extLst>
                <a:ext uri="{FF2B5EF4-FFF2-40B4-BE49-F238E27FC236}">
                  <a16:creationId xmlns:a16="http://schemas.microsoft.com/office/drawing/2014/main" id="{C3C7F13B-8B5E-FE44-A9DA-0423117584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6062" r="16115"/>
            <a:stretch/>
          </p:blipFill>
          <p:spPr>
            <a:xfrm>
              <a:off x="8026605" y="3130551"/>
              <a:ext cx="5998967" cy="4856480"/>
            </a:xfrm>
            <a:prstGeom prst="rect">
              <a:avLst/>
            </a:prstGeom>
          </p:spPr>
        </p:pic>
        <p:pic>
          <p:nvPicPr>
            <p:cNvPr id="14" name="Picture 13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B432A579-1EF2-894C-A51C-61F24ABFE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4700" y="3596002"/>
              <a:ext cx="5277219" cy="2909901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71301854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Affir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35A5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firma_QBR-CI_FY18 Q2_Prep(Updated)" id="{60F98659-98E9-4C4D-9310-9510EF3F70E3}" vid="{65065986-2AC3-4681-8D2A-70BCEC6AD5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23BCBB7020E34DAE994A365BA94206" ma:contentTypeVersion="12" ma:contentTypeDescription="Create a new document." ma:contentTypeScope="" ma:versionID="b1c940a28d9f7ed7841dd66e388476ed">
  <xsd:schema xmlns:xsd="http://www.w3.org/2001/XMLSchema" xmlns:xs="http://www.w3.org/2001/XMLSchema" xmlns:p="http://schemas.microsoft.com/office/2006/metadata/properties" xmlns:ns2="f0ee8362-fa7e-4bc9-ab88-7dcfb17cb19b" targetNamespace="http://schemas.microsoft.com/office/2006/metadata/properties" ma:root="true" ma:fieldsID="8c9fb4aa225d81f58c6fca2e551d2526" ns2:_="">
    <xsd:import namespace="f0ee8362-fa7e-4bc9-ab88-7dcfb17cb19b"/>
    <xsd:element name="properties">
      <xsd:complexType>
        <xsd:sequence>
          <xsd:element name="documentManagement">
            <xsd:complexType>
              <xsd:all>
                <xsd:element ref="ns2:BusinessUnit" minOccurs="0"/>
                <xsd:element ref="ns2:Industries" minOccurs="0"/>
                <xsd:element ref="ns2:Solutions" minOccurs="0"/>
                <xsd:element ref="ns2:PlatTech" minOccurs="0"/>
                <xsd:element ref="ns2:Notes0" minOccurs="0"/>
                <xsd:element ref="ns2:Named_x0020_Account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ProjectCompletionDate" minOccurs="0"/>
                <xsd:element ref="ns2:ApprovedByCli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ee8362-fa7e-4bc9-ab88-7dcfb17cb19b" elementFormDefault="qualified">
    <xsd:import namespace="http://schemas.microsoft.com/office/2006/documentManagement/types"/>
    <xsd:import namespace="http://schemas.microsoft.com/office/infopath/2007/PartnerControls"/>
    <xsd:element name="BusinessUnit" ma:index="8" nillable="true" ma:displayName="Business Unit" ma:internalName="BusinessUnit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Business Process Outsourcing"/>
                    <xsd:enumeration value="Content and Change Management"/>
                    <xsd:enumeration value="Creative"/>
                    <xsd:enumeration value="Custom Development"/>
                    <xsd:enumeration value="Customer Relationship Management"/>
                    <xsd:enumeration value="Data and Analytics"/>
                    <xsd:enumeration value="Engagement Marketing"/>
                    <xsd:enumeration value="Infrastructure"/>
                    <xsd:enumeration value="Marketing Services"/>
                    <xsd:enumeration value="Modern Workplace"/>
                    <xsd:enumeration value="NetSuite"/>
                  </xsd:restriction>
                </xsd:simpleType>
              </xsd:element>
            </xsd:sequence>
          </xsd:extension>
        </xsd:complexContent>
      </xsd:complexType>
    </xsd:element>
    <xsd:element name="Industries" ma:index="9" nillable="true" ma:displayName="Industries" ma:format="Dropdown" ma:internalName="Industri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erospace"/>
                    <xsd:enumeration value="Agriculture"/>
                    <xsd:enumeration value="Agriculture Food"/>
                    <xsd:enumeration value="AI / AI Models"/>
                    <xsd:enumeration value="B2B"/>
                    <xsd:enumeration value="B2C"/>
                    <xsd:enumeration value="Chemical"/>
                    <xsd:enumeration value="Construction"/>
                    <xsd:enumeration value="Defence"/>
                    <xsd:enumeration value="Education"/>
                    <xsd:enumeration value="Energy"/>
                    <xsd:enumeration value="Engineering"/>
                    <xsd:enumeration value="Entertainment"/>
                    <xsd:enumeration value="Financial Services"/>
                    <xsd:enumeration value="Food"/>
                    <xsd:enumeration value="Government"/>
                    <xsd:enumeration value="Healthcare"/>
                    <xsd:enumeration value="Hospitality"/>
                    <xsd:enumeration value="Legal"/>
                    <xsd:enumeration value="Life Sciences"/>
                    <xsd:enumeration value="Manufacturing"/>
                    <xsd:enumeration value="Media"/>
                    <xsd:enumeration value="Non-Profit"/>
                    <xsd:enumeration value="Real Estate"/>
                    <xsd:enumeration value="Retail"/>
                    <xsd:enumeration value="Services"/>
                    <xsd:enumeration value="Technology"/>
                    <xsd:enumeration value="Telecommunications"/>
                    <xsd:enumeration value="Transportation"/>
                    <xsd:enumeration value="Water"/>
                    <xsd:enumeration value="Wellness"/>
                    <xsd:enumeration value="BPO"/>
                  </xsd:restriction>
                </xsd:simpleType>
              </xsd:element>
            </xsd:sequence>
          </xsd:extension>
        </xsd:complexContent>
      </xsd:complexType>
    </xsd:element>
    <xsd:element name="Solutions" ma:index="10" nillable="true" ma:displayName="Solutions" ma:format="Dropdown" ma:internalName="Solution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BM Marketing"/>
                    <xsd:enumeration value="AI"/>
                    <xsd:enumeration value="Audit"/>
                    <xsd:enumeration value="Change Management"/>
                    <xsd:enumeration value="Cloud"/>
                    <xsd:enumeration value="Configurations"/>
                    <xsd:enumeration value="Content"/>
                    <xsd:enumeration value="Customer &amp; Partner Support BPO"/>
                    <xsd:enumeration value="Customer / Partner Portal"/>
                    <xsd:enumeration value="Custom Search"/>
                    <xsd:enumeration value="Cybersecurity"/>
                    <xsd:enumeration value="Data Analytics"/>
                    <xsd:enumeration value="Design"/>
                    <xsd:enumeration value="Email Campaigns"/>
                    <xsd:enumeration value="Event support"/>
                    <xsd:enumeration value="HelpDesk Outsourcing BPO"/>
                    <xsd:enumeration value="Integrations"/>
                    <xsd:enumeration value="Intranet / Extranet"/>
                    <xsd:enumeration value="IoT"/>
                    <xsd:enumeration value="Link Building"/>
                    <xsd:enumeration value="Marketing Automation"/>
                    <xsd:enumeration value="Marketing Strategy"/>
                    <xsd:enumeration value="Marketing Technology"/>
                    <xsd:enumeration value="Migrations"/>
                    <xsd:enumeration value="Mobile Application"/>
                    <xsd:enumeration value="Organic Social Media"/>
                    <xsd:enumeration value="PPC"/>
                    <xsd:enumeration value="Personas &amp; Journey Mapping"/>
                    <xsd:enumeration value="Process Automation"/>
                    <xsd:enumeration value="Product Development"/>
                    <xsd:enumeration value="Research"/>
                    <xsd:enumeration value="SEO/ AEO"/>
                    <xsd:enumeration value="SPFx"/>
                    <xsd:enumeration value="Training"/>
                    <xsd:enumeration value="UX/ UI Design"/>
                    <xsd:enumeration value="Video Production"/>
                    <xsd:enumeration value="Webinars"/>
                    <xsd:enumeration value="Websites"/>
                    <xsd:enumeration value="DevOps"/>
                  </xsd:restriction>
                </xsd:simpleType>
              </xsd:element>
            </xsd:sequence>
          </xsd:extension>
        </xsd:complexContent>
      </xsd:complexType>
    </xsd:element>
    <xsd:element name="PlatTech" ma:index="11" nillable="true" ma:displayName="Platform / Technology" ma:format="Dropdown" ma:internalName="PlatTech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.NET"/>
                    <xsd:enumeration value="Android App"/>
                    <xsd:enumeration value="AWS"/>
                    <xsd:enumeration value="Angular"/>
                    <xsd:enumeration value="Azure"/>
                    <xsd:enumeration value="Azure DevOps"/>
                    <xsd:enumeration value="Boomi"/>
                    <xsd:enumeration value="Drupal"/>
                    <xsd:enumeration value="Dynamics"/>
                    <xsd:enumeration value="Flutter"/>
                    <xsd:enumeration value="GCP"/>
                    <xsd:enumeration value="Google"/>
                    <xsd:enumeration value="Great Plains"/>
                    <xsd:enumeration value="Hootsuite"/>
                    <xsd:enumeration value="HubSpot"/>
                    <xsd:enumeration value="iOS App"/>
                    <xsd:enumeration value="Java"/>
                    <xsd:enumeration value="Kentico"/>
                    <xsd:enumeration value="Looker Studio"/>
                    <xsd:enumeration value="Mobile App"/>
                    <xsd:enumeration value="Marketo / Adobe"/>
                    <xsd:enumeration value="NetSuite"/>
                    <xsd:enumeration value="O365"/>
                    <xsd:enumeration value="OneDrive"/>
                    <xsd:enumeration value="PowerSuite"/>
                    <xsd:enumeration value="Power BI"/>
                    <xsd:enumeration value="QuickBooks"/>
                    <xsd:enumeration value="React"/>
                    <xsd:enumeration value="React Native"/>
                    <xsd:enumeration value="Sage"/>
                    <xsd:enumeration value="Salesforce"/>
                    <xsd:enumeration value="Salesforce Experience Cloud"/>
                    <xsd:enumeration value="Salesforce Marketing Cloud"/>
                    <xsd:enumeration value="Salesforce CPQ"/>
                    <xsd:enumeration value="Salesforce Pardot"/>
                    <xsd:enumeration value="SharePoint"/>
                    <xsd:enumeration value="Shopify"/>
                    <xsd:enumeration value="Sitecore"/>
                    <xsd:enumeration value="Sitefinity"/>
                    <xsd:enumeration value="Snowflake"/>
                    <xsd:enumeration value="Sprinklr"/>
                    <xsd:enumeration value="SproutSocial"/>
                    <xsd:enumeration value="Tableau"/>
                    <xsd:enumeration value="WP Engine"/>
                    <xsd:enumeration value="Webflow"/>
                    <xsd:enumeration value="WooCommerce"/>
                    <xsd:enumeration value="WordPress"/>
                    <xsd:enumeration value="Zoho"/>
                    <xsd:enumeration value="Power Apps"/>
                    <xsd:enumeration value="Teams"/>
                    <xsd:enumeration value="Azure Data Factory"/>
                    <xsd:enumeration value="Zendesk"/>
                    <xsd:enumeration value="Business Central"/>
                    <xsd:enumeration value="Viva"/>
                  </xsd:restriction>
                </xsd:simpleType>
              </xsd:element>
            </xsd:sequence>
          </xsd:extension>
        </xsd:complexContent>
      </xsd:complexType>
    </xsd:element>
    <xsd:element name="Notes0" ma:index="12" nillable="true" ma:displayName="Notes" ma:internalName="Notes0">
      <xsd:simpleType>
        <xsd:restriction base="dms:Text">
          <xsd:maxLength value="255"/>
        </xsd:restriction>
      </xsd:simpleType>
    </xsd:element>
    <xsd:element name="Named_x0020_Account" ma:index="13" nillable="true" ma:displayName="Named Account" ma:format="Dropdown" ma:internalName="Named_x0020_Account">
      <xsd:simpleType>
        <xsd:restriction base="dms:Choice">
          <xsd:enumeration value="Microsoft"/>
          <xsd:enumeration value="Meta"/>
          <xsd:enumeration value="Amazon"/>
        </xsd:restriction>
      </xsd:simpleType>
    </xsd:element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ProjectCompletionDate" ma:index="18" nillable="true" ma:displayName="Project Completion Date" ma:format="DateOnly" ma:internalName="ProjectCompletionDate">
      <xsd:simpleType>
        <xsd:restriction base="dms:DateTime"/>
      </xsd:simpleType>
    </xsd:element>
    <xsd:element name="ApprovedByClient" ma:index="19" nillable="true" ma:displayName="Approved By Client" ma:default="0" ma:format="Dropdown" ma:internalName="ApprovedByClient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customXsn xmlns="http://schemas.microsoft.com/office/2006/metadata/customXsn">
  <xsnLocation/>
  <cached>True</cached>
  <openByDefault>False</openByDefault>
  <xsnScope/>
</customXsn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usinessUnit xmlns="f0ee8362-fa7e-4bc9-ab88-7dcfb17cb19b">
      <Value>Customer Relationship Management</Value>
    </BusinessUnit>
    <Solutions xmlns="f0ee8362-fa7e-4bc9-ab88-7dcfb17cb19b" xsi:nil="true"/>
    <Industries xmlns="f0ee8362-fa7e-4bc9-ab88-7dcfb17cb19b" xsi:nil="true"/>
    <Notes0 xmlns="f0ee8362-fa7e-4bc9-ab88-7dcfb17cb19b" xsi:nil="true"/>
    <Named_x0020_Account xmlns="f0ee8362-fa7e-4bc9-ab88-7dcfb17cb19b" xsi:nil="true"/>
    <PlatTech xmlns="f0ee8362-fa7e-4bc9-ab88-7dcfb17cb19b">
      <Value>Dynamics</Value>
    </PlatTech>
    <ApprovedByClient xmlns="f0ee8362-fa7e-4bc9-ab88-7dcfb17cb19b">false</ApprovedByClient>
    <ProjectCompletionDate xmlns="f0ee8362-fa7e-4bc9-ab88-7dcfb17cb19b" xsi:nil="true"/>
  </documentManagement>
</p:properties>
</file>

<file path=customXml/itemProps1.xml><?xml version="1.0" encoding="utf-8"?>
<ds:datastoreItem xmlns:ds="http://schemas.openxmlformats.org/officeDocument/2006/customXml" ds:itemID="{F7F8F0D1-2219-479C-B67E-061E20F2FCDB}"/>
</file>

<file path=customXml/itemProps2.xml><?xml version="1.0" encoding="utf-8"?>
<ds:datastoreItem xmlns:ds="http://schemas.openxmlformats.org/officeDocument/2006/customXml" ds:itemID="{54017C83-7E6F-4810-9900-F0F7DC7C1A56}"/>
</file>

<file path=customXml/itemProps3.xml><?xml version="1.0" encoding="utf-8"?>
<ds:datastoreItem xmlns:ds="http://schemas.openxmlformats.org/officeDocument/2006/customXml" ds:itemID="{39172687-ADE9-4725-B3A6-17DC500FFB6A}"/>
</file>

<file path=customXml/itemProps4.xml><?xml version="1.0" encoding="utf-8"?>
<ds:datastoreItem xmlns:ds="http://schemas.openxmlformats.org/officeDocument/2006/customXml" ds:itemID="{E4E305E2-0062-40BB-AFB1-343C3989958D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</Words>
  <Application>Microsoft Office PowerPoint</Application>
  <PresentationFormat>Widescreen</PresentationFormat>
  <Paragraphs>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Aptos</vt:lpstr>
      <vt:lpstr>Arial</vt:lpstr>
      <vt:lpstr>Calibri</vt:lpstr>
      <vt:lpstr>Segoe UI</vt:lpstr>
      <vt:lpstr>Segoe UI Light</vt:lpstr>
      <vt:lpstr>Segoe UI Semilight</vt:lpstr>
      <vt:lpstr>Custom Design</vt:lpstr>
      <vt:lpstr>WECI – Dynamics 365 Implementation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WECI – Dynamics 365 Implementation</dc:title>
  <dc:creator>Brendan Murphy</dc:creator>
  <cp:lastModifiedBy>Brendan Murphy</cp:lastModifiedBy>
  <cp:revision>1</cp:revision>
  <dcterms:created xsi:type="dcterms:W3CDTF">2024-05-28T15:55:04Z</dcterms:created>
  <dcterms:modified xsi:type="dcterms:W3CDTF">2024-05-28T15:55:13Z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0x0101000D23BCBB7020E34DAE994A365BA94206</vt:lpwstr>
  </property>
</Properties>
</file>